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E9DC2-D020-4926-8908-94F74C7063B4}" type="datetimeFigureOut">
              <a:rPr lang="en-US" smtClean="0"/>
              <a:t>4/8/2015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6E94F-EECC-4253-9C85-49FE2EEE24B5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285984" y="857232"/>
            <a:ext cx="1000132" cy="2000264"/>
          </a:xfrm>
          <a:prstGeom prst="rect">
            <a:avLst/>
          </a:prstGeom>
          <a:ln>
            <a:prstDash val="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" name="Group 10"/>
          <p:cNvGrpSpPr/>
          <p:nvPr/>
        </p:nvGrpSpPr>
        <p:grpSpPr>
          <a:xfrm>
            <a:off x="71406" y="285728"/>
            <a:ext cx="8929718" cy="6429420"/>
            <a:chOff x="71406" y="143646"/>
            <a:chExt cx="8929718" cy="642942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1285058" y="3357562"/>
              <a:ext cx="6429420" cy="1588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06" y="3213098"/>
              <a:ext cx="8929718" cy="1588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357158" y="142852"/>
            <a:ext cx="3055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chemeClr val="accent1">
                    <a:lumMod val="75000"/>
                  </a:schemeClr>
                </a:solidFill>
              </a:rPr>
              <a:t>Multiuser Basics – Sheridan IM</a:t>
            </a:r>
            <a:endParaRPr lang="en-CA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D:\imm\2015\images\logo_s.jpg"/>
          <p:cNvPicPr>
            <a:picLocks noChangeAspect="1" noChangeArrowheads="1"/>
          </p:cNvPicPr>
          <p:nvPr/>
        </p:nvPicPr>
        <p:blipFill>
          <a:blip r:embed="rId2">
            <a:lum bright="18000"/>
          </a:blip>
          <a:srcRect/>
          <a:stretch>
            <a:fillRect/>
          </a:stretch>
        </p:blipFill>
        <p:spPr bwMode="auto">
          <a:xfrm>
            <a:off x="8501090" y="6286520"/>
            <a:ext cx="482579" cy="386063"/>
          </a:xfrm>
          <a:prstGeom prst="rect">
            <a:avLst/>
          </a:prstGeom>
          <a:noFill/>
        </p:spPr>
      </p:pic>
      <p:pic>
        <p:nvPicPr>
          <p:cNvPr id="1027" name="Picture 3" descr="D:\imm\2015\images\Sheridan-get-creativ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6215082"/>
            <a:ext cx="1398604" cy="554619"/>
          </a:xfrm>
          <a:prstGeom prst="rect">
            <a:avLst/>
          </a:prstGeom>
          <a:noFill/>
        </p:spPr>
      </p:pic>
      <p:pic>
        <p:nvPicPr>
          <p:cNvPr id="1028" name="Picture 4" descr="D:\imm\2015\images\logo.jpg"/>
          <p:cNvPicPr>
            <a:picLocks noChangeAspect="1" noChangeArrowheads="1"/>
          </p:cNvPicPr>
          <p:nvPr/>
        </p:nvPicPr>
        <p:blipFill>
          <a:blip r:embed="rId4" cstate="print">
            <a:lum bright="48000"/>
          </a:blip>
          <a:srcRect/>
          <a:stretch>
            <a:fillRect/>
          </a:stretch>
        </p:blipFill>
        <p:spPr bwMode="auto">
          <a:xfrm>
            <a:off x="8034354" y="6215082"/>
            <a:ext cx="323860" cy="424282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428596" y="857232"/>
            <a:ext cx="1000132" cy="20002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Rectangle 19"/>
          <p:cNvSpPr/>
          <p:nvPr/>
        </p:nvSpPr>
        <p:spPr>
          <a:xfrm>
            <a:off x="1928794" y="642918"/>
            <a:ext cx="1000132" cy="20002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22" name="TextBox 21"/>
          <p:cNvSpPr txBox="1"/>
          <p:nvPr/>
        </p:nvSpPr>
        <p:spPr>
          <a:xfrm>
            <a:off x="3357554" y="1714488"/>
            <a:ext cx="9332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room</a:t>
            </a:r>
          </a:p>
          <a:p>
            <a:r>
              <a:rPr lang="en-CA" dirty="0" smtClean="0"/>
              <a:t>and</a:t>
            </a:r>
          </a:p>
          <a:p>
            <a:r>
              <a:rPr lang="en-CA" dirty="0" smtClean="0"/>
              <a:t>another</a:t>
            </a:r>
          </a:p>
          <a:p>
            <a:r>
              <a:rPr lang="en-CA" dirty="0" smtClean="0"/>
              <a:t>room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928662" y="2928934"/>
            <a:ext cx="357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BROADCAST (otherjoin – to nobody)</a:t>
            </a:r>
            <a:endParaRPr lang="en-CA" dirty="0"/>
          </a:p>
        </p:txBody>
      </p:sp>
      <p:sp>
        <p:nvSpPr>
          <p:cNvPr id="24" name="Rectangle 23"/>
          <p:cNvSpPr/>
          <p:nvPr/>
        </p:nvSpPr>
        <p:spPr>
          <a:xfrm>
            <a:off x="2178827" y="2143116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BC</a:t>
            </a:r>
            <a:endParaRPr lang="en-CA" dirty="0"/>
          </a:p>
        </p:txBody>
      </p:sp>
      <p:cxnSp>
        <p:nvCxnSpPr>
          <p:cNvPr id="26" name="Shape 25"/>
          <p:cNvCxnSpPr>
            <a:stCxn id="24" idx="1"/>
          </p:cNvCxnSpPr>
          <p:nvPr/>
        </p:nvCxnSpPr>
        <p:spPr>
          <a:xfrm rot="10800000" flipV="1">
            <a:off x="1643043" y="2357430"/>
            <a:ext cx="535785" cy="57150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107389" y="1428736"/>
            <a:ext cx="642942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JOIN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2009857" y="71435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A:{x, y}</a:t>
            </a:r>
          </a:p>
        </p:txBody>
      </p:sp>
      <p:sp>
        <p:nvSpPr>
          <p:cNvPr id="29" name="Oval 28"/>
          <p:cNvSpPr/>
          <p:nvPr/>
        </p:nvSpPr>
        <p:spPr>
          <a:xfrm>
            <a:off x="563667" y="1071546"/>
            <a:ext cx="357190" cy="35719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30" name="TextBox 29"/>
          <p:cNvSpPr txBox="1"/>
          <p:nvPr/>
        </p:nvSpPr>
        <p:spPr>
          <a:xfrm>
            <a:off x="519284" y="145838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x, y</a:t>
            </a:r>
            <a:endParaRPr lang="en-CA" dirty="0"/>
          </a:p>
        </p:txBody>
      </p:sp>
      <p:sp>
        <p:nvSpPr>
          <p:cNvPr id="31" name="TextBox 30"/>
          <p:cNvSpPr txBox="1"/>
          <p:nvPr/>
        </p:nvSpPr>
        <p:spPr>
          <a:xfrm>
            <a:off x="500034" y="500042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CLIENT</a:t>
            </a:r>
            <a:endParaRPr lang="en-CA" dirty="0"/>
          </a:p>
        </p:txBody>
      </p:sp>
      <p:sp>
        <p:nvSpPr>
          <p:cNvPr id="33" name="TextBox 32"/>
          <p:cNvSpPr txBox="1"/>
          <p:nvPr/>
        </p:nvSpPr>
        <p:spPr>
          <a:xfrm>
            <a:off x="3357554" y="500042"/>
            <a:ext cx="893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SERVER</a:t>
            </a:r>
            <a:endParaRPr lang="en-CA" dirty="0"/>
          </a:p>
        </p:txBody>
      </p:sp>
      <p:sp>
        <p:nvSpPr>
          <p:cNvPr id="34" name="TextBox 33"/>
          <p:cNvSpPr txBox="1"/>
          <p:nvPr/>
        </p:nvSpPr>
        <p:spPr>
          <a:xfrm>
            <a:off x="3357554" y="996719"/>
            <a:ext cx="976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memory</a:t>
            </a:r>
          </a:p>
          <a:p>
            <a:r>
              <a:rPr lang="en-CA" dirty="0"/>
              <a:t> </a:t>
            </a:r>
            <a:r>
              <a:rPr lang="en-CA" dirty="0" smtClean="0"/>
              <a:t>{ }</a:t>
            </a:r>
            <a:endParaRPr lang="en-CA" dirty="0"/>
          </a:p>
        </p:txBody>
      </p:sp>
      <p:cxnSp>
        <p:nvCxnSpPr>
          <p:cNvPr id="39" name="Straight Arrow Connector 38"/>
          <p:cNvCxnSpPr>
            <a:stCxn id="30" idx="3"/>
            <a:endCxn id="27" idx="1"/>
          </p:cNvCxnSpPr>
          <p:nvPr/>
        </p:nvCxnSpPr>
        <p:spPr>
          <a:xfrm>
            <a:off x="1018139" y="1643050"/>
            <a:ext cx="1089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7" idx="0"/>
            <a:endCxn id="28" idx="2"/>
          </p:cNvCxnSpPr>
          <p:nvPr/>
        </p:nvCxnSpPr>
        <p:spPr>
          <a:xfrm rot="5400000" flipH="1" flipV="1">
            <a:off x="2256507" y="1256041"/>
            <a:ext cx="345048" cy="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7" idx="3"/>
            <a:endCxn id="24" idx="3"/>
          </p:cNvCxnSpPr>
          <p:nvPr/>
        </p:nvCxnSpPr>
        <p:spPr>
          <a:xfrm flipH="1">
            <a:off x="2678893" y="1643050"/>
            <a:ext cx="71438" cy="714380"/>
          </a:xfrm>
          <a:prstGeom prst="bentConnector3">
            <a:avLst>
              <a:gd name="adj1" fmla="val -4951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27" idx="2"/>
          </p:cNvCxnSpPr>
          <p:nvPr/>
        </p:nvCxnSpPr>
        <p:spPr>
          <a:xfrm rot="5400000">
            <a:off x="1714480" y="1357298"/>
            <a:ext cx="214314" cy="121444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57224" y="189030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{ }</a:t>
            </a:r>
            <a:endParaRPr lang="en-CA" dirty="0"/>
          </a:p>
        </p:txBody>
      </p:sp>
      <p:sp>
        <p:nvSpPr>
          <p:cNvPr id="53" name="Rectangle 52"/>
          <p:cNvSpPr/>
          <p:nvPr/>
        </p:nvSpPr>
        <p:spPr>
          <a:xfrm>
            <a:off x="4782235" y="785794"/>
            <a:ext cx="1000132" cy="20002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4" name="Rectangle 53"/>
          <p:cNvSpPr/>
          <p:nvPr/>
        </p:nvSpPr>
        <p:spPr>
          <a:xfrm>
            <a:off x="6282433" y="500042"/>
            <a:ext cx="1000132" cy="235745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56" name="TextBox 55"/>
          <p:cNvSpPr txBox="1"/>
          <p:nvPr/>
        </p:nvSpPr>
        <p:spPr>
          <a:xfrm>
            <a:off x="5282301" y="2928934"/>
            <a:ext cx="3101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BROADCAST (otherjoin  –  to A)</a:t>
            </a:r>
            <a:endParaRPr lang="en-CA" dirty="0"/>
          </a:p>
        </p:txBody>
      </p:sp>
      <p:sp>
        <p:nvSpPr>
          <p:cNvPr id="57" name="Rectangle 56"/>
          <p:cNvSpPr/>
          <p:nvPr/>
        </p:nvSpPr>
        <p:spPr>
          <a:xfrm>
            <a:off x="6532466" y="2247492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BC</a:t>
            </a:r>
            <a:endParaRPr lang="en-CA" dirty="0"/>
          </a:p>
        </p:txBody>
      </p:sp>
      <p:sp>
        <p:nvSpPr>
          <p:cNvPr id="59" name="Rectangle 58"/>
          <p:cNvSpPr/>
          <p:nvPr/>
        </p:nvSpPr>
        <p:spPr>
          <a:xfrm>
            <a:off x="6461028" y="1428736"/>
            <a:ext cx="642942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JOIN</a:t>
            </a:r>
            <a:endParaRPr lang="en-CA" dirty="0"/>
          </a:p>
        </p:txBody>
      </p:sp>
      <p:sp>
        <p:nvSpPr>
          <p:cNvPr id="60" name="TextBox 59"/>
          <p:cNvSpPr txBox="1"/>
          <p:nvPr/>
        </p:nvSpPr>
        <p:spPr>
          <a:xfrm>
            <a:off x="6363496" y="500042"/>
            <a:ext cx="83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A:{x, y}</a:t>
            </a:r>
          </a:p>
          <a:p>
            <a:r>
              <a:rPr lang="en-CA" dirty="0" smtClean="0"/>
              <a:t>B:{x, y}</a:t>
            </a:r>
            <a:endParaRPr lang="en-CA" dirty="0" smtClean="0"/>
          </a:p>
        </p:txBody>
      </p:sp>
      <p:sp>
        <p:nvSpPr>
          <p:cNvPr id="61" name="Oval 60"/>
          <p:cNvSpPr/>
          <p:nvPr/>
        </p:nvSpPr>
        <p:spPr>
          <a:xfrm>
            <a:off x="4917306" y="1071546"/>
            <a:ext cx="357190" cy="35719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872923" y="145838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x, y</a:t>
            </a:r>
            <a:endParaRPr lang="en-CA" dirty="0"/>
          </a:p>
        </p:txBody>
      </p:sp>
      <p:sp>
        <p:nvSpPr>
          <p:cNvPr id="63" name="TextBox 62"/>
          <p:cNvSpPr txBox="1"/>
          <p:nvPr/>
        </p:nvSpPr>
        <p:spPr>
          <a:xfrm>
            <a:off x="4853673" y="428604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CLIENT</a:t>
            </a:r>
            <a:endParaRPr lang="en-CA" dirty="0"/>
          </a:p>
        </p:txBody>
      </p:sp>
      <p:sp>
        <p:nvSpPr>
          <p:cNvPr id="64" name="TextBox 63"/>
          <p:cNvSpPr txBox="1"/>
          <p:nvPr/>
        </p:nvSpPr>
        <p:spPr>
          <a:xfrm>
            <a:off x="6357950" y="130710"/>
            <a:ext cx="893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SERVER</a:t>
            </a:r>
            <a:endParaRPr lang="en-CA" dirty="0"/>
          </a:p>
        </p:txBody>
      </p:sp>
      <p:sp>
        <p:nvSpPr>
          <p:cNvPr id="70" name="TextBox 69"/>
          <p:cNvSpPr txBox="1"/>
          <p:nvPr/>
        </p:nvSpPr>
        <p:spPr>
          <a:xfrm>
            <a:off x="5027207" y="2277140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B:{x, y}</a:t>
            </a:r>
            <a:endParaRPr lang="en-CA" dirty="0"/>
          </a:p>
        </p:txBody>
      </p:sp>
      <p:sp>
        <p:nvSpPr>
          <p:cNvPr id="72" name="Rectangle 71"/>
          <p:cNvSpPr/>
          <p:nvPr/>
        </p:nvSpPr>
        <p:spPr>
          <a:xfrm>
            <a:off x="7786710" y="785794"/>
            <a:ext cx="1000132" cy="20002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3" name="Oval 72"/>
          <p:cNvSpPr/>
          <p:nvPr/>
        </p:nvSpPr>
        <p:spPr>
          <a:xfrm>
            <a:off x="8286776" y="1988098"/>
            <a:ext cx="357190" cy="35719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</a:t>
            </a:r>
            <a:endParaRPr lang="en-CA" dirty="0"/>
          </a:p>
        </p:txBody>
      </p:sp>
      <p:sp>
        <p:nvSpPr>
          <p:cNvPr id="74" name="TextBox 73"/>
          <p:cNvSpPr txBox="1"/>
          <p:nvPr/>
        </p:nvSpPr>
        <p:spPr>
          <a:xfrm>
            <a:off x="7786710" y="19880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x, y</a:t>
            </a:r>
            <a:endParaRPr lang="en-CA" dirty="0"/>
          </a:p>
        </p:txBody>
      </p:sp>
      <p:sp>
        <p:nvSpPr>
          <p:cNvPr id="75" name="TextBox 74"/>
          <p:cNvSpPr txBox="1"/>
          <p:nvPr/>
        </p:nvSpPr>
        <p:spPr>
          <a:xfrm>
            <a:off x="7786710" y="142873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A:{x, y}</a:t>
            </a:r>
            <a:endParaRPr lang="en-CA" dirty="0"/>
          </a:p>
        </p:txBody>
      </p:sp>
      <p:cxnSp>
        <p:nvCxnSpPr>
          <p:cNvPr id="79" name="Straight Arrow Connector 78"/>
          <p:cNvCxnSpPr>
            <a:stCxn id="59" idx="0"/>
            <a:endCxn id="60" idx="2"/>
          </p:cNvCxnSpPr>
          <p:nvPr/>
        </p:nvCxnSpPr>
        <p:spPr>
          <a:xfrm rot="5400000" flipH="1" flipV="1">
            <a:off x="6641489" y="1287384"/>
            <a:ext cx="282363" cy="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7929586" y="1071546"/>
            <a:ext cx="357190" cy="35719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83" name="Oval 82"/>
          <p:cNvSpPr/>
          <p:nvPr/>
        </p:nvSpPr>
        <p:spPr>
          <a:xfrm>
            <a:off x="5286380" y="1915887"/>
            <a:ext cx="357190" cy="35719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</a:t>
            </a:r>
            <a:endParaRPr lang="en-CA" dirty="0"/>
          </a:p>
        </p:txBody>
      </p:sp>
      <p:cxnSp>
        <p:nvCxnSpPr>
          <p:cNvPr id="85" name="Elbow Connector 84"/>
          <p:cNvCxnSpPr>
            <a:stCxn id="74" idx="1"/>
            <a:endCxn id="59" idx="3"/>
          </p:cNvCxnSpPr>
          <p:nvPr/>
        </p:nvCxnSpPr>
        <p:spPr>
          <a:xfrm rot="10800000">
            <a:off x="7103970" y="1643050"/>
            <a:ext cx="682740" cy="52971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hape 88"/>
          <p:cNvCxnSpPr>
            <a:stCxn id="59" idx="2"/>
            <a:endCxn id="75" idx="1"/>
          </p:cNvCxnSpPr>
          <p:nvPr/>
        </p:nvCxnSpPr>
        <p:spPr>
          <a:xfrm rot="5400000" flipH="1" flipV="1">
            <a:off x="7162623" y="1233277"/>
            <a:ext cx="243962" cy="1004211"/>
          </a:xfrm>
          <a:prstGeom prst="bentConnector4">
            <a:avLst>
              <a:gd name="adj1" fmla="val -50304"/>
              <a:gd name="adj2" fmla="val 7942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hape 92"/>
          <p:cNvCxnSpPr>
            <a:stCxn id="59" idx="1"/>
            <a:endCxn id="57" idx="0"/>
          </p:cNvCxnSpPr>
          <p:nvPr/>
        </p:nvCxnSpPr>
        <p:spPr>
          <a:xfrm rot="10800000" flipH="1" flipV="1">
            <a:off x="6461027" y="1643050"/>
            <a:ext cx="321471" cy="604442"/>
          </a:xfrm>
          <a:prstGeom prst="bentConnector4">
            <a:avLst>
              <a:gd name="adj1" fmla="val -116023"/>
              <a:gd name="adj2" fmla="val 677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57" idx="1"/>
            <a:endCxn id="70" idx="3"/>
          </p:cNvCxnSpPr>
          <p:nvPr/>
        </p:nvCxnSpPr>
        <p:spPr>
          <a:xfrm rot="10800000">
            <a:off x="5857884" y="2461806"/>
            <a:ext cx="6745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7779835" y="428604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CLIENT 2</a:t>
            </a:r>
            <a:endParaRPr lang="en-CA" dirty="0"/>
          </a:p>
        </p:txBody>
      </p:sp>
      <p:sp>
        <p:nvSpPr>
          <p:cNvPr id="104" name="TextBox 103"/>
          <p:cNvSpPr txBox="1"/>
          <p:nvPr/>
        </p:nvSpPr>
        <p:spPr>
          <a:xfrm>
            <a:off x="500034" y="2214554"/>
            <a:ext cx="898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nobody</a:t>
            </a:r>
          </a:p>
          <a:p>
            <a:pPr algn="r"/>
            <a:r>
              <a:rPr lang="en-CA" dirty="0" smtClean="0"/>
              <a:t>else</a:t>
            </a:r>
            <a:endParaRPr lang="en-CA" dirty="0"/>
          </a:p>
        </p:txBody>
      </p:sp>
      <p:sp>
        <p:nvSpPr>
          <p:cNvPr id="128" name="Rectangle 127"/>
          <p:cNvSpPr/>
          <p:nvPr/>
        </p:nvSpPr>
        <p:spPr>
          <a:xfrm>
            <a:off x="214282" y="4183426"/>
            <a:ext cx="1000132" cy="20002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9" name="Rectangle 128"/>
          <p:cNvSpPr/>
          <p:nvPr/>
        </p:nvSpPr>
        <p:spPr>
          <a:xfrm>
            <a:off x="1714480" y="3897674"/>
            <a:ext cx="1000132" cy="235745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30" name="TextBox 129"/>
          <p:cNvSpPr txBox="1"/>
          <p:nvPr/>
        </p:nvSpPr>
        <p:spPr>
          <a:xfrm>
            <a:off x="1600479" y="6326566"/>
            <a:ext cx="2649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BROADCAST (data  –  to B)</a:t>
            </a:r>
            <a:endParaRPr lang="en-CA" dirty="0"/>
          </a:p>
        </p:txBody>
      </p:sp>
      <p:sp>
        <p:nvSpPr>
          <p:cNvPr id="131" name="Rectangle 130"/>
          <p:cNvSpPr/>
          <p:nvPr/>
        </p:nvSpPr>
        <p:spPr>
          <a:xfrm>
            <a:off x="1964513" y="564512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BC</a:t>
            </a:r>
            <a:endParaRPr lang="en-CA" dirty="0"/>
          </a:p>
        </p:txBody>
      </p:sp>
      <p:sp>
        <p:nvSpPr>
          <p:cNvPr id="132" name="Rectangle 131"/>
          <p:cNvSpPr/>
          <p:nvPr/>
        </p:nvSpPr>
        <p:spPr>
          <a:xfrm>
            <a:off x="1875216" y="4826368"/>
            <a:ext cx="678661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DATA</a:t>
            </a:r>
            <a:endParaRPr lang="en-CA" dirty="0"/>
          </a:p>
        </p:txBody>
      </p:sp>
      <p:sp>
        <p:nvSpPr>
          <p:cNvPr id="133" name="TextBox 132"/>
          <p:cNvSpPr txBox="1"/>
          <p:nvPr/>
        </p:nvSpPr>
        <p:spPr>
          <a:xfrm>
            <a:off x="1795543" y="3897674"/>
            <a:ext cx="83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A:{x, y}</a:t>
            </a:r>
          </a:p>
          <a:p>
            <a:r>
              <a:rPr lang="en-CA" dirty="0" smtClean="0"/>
              <a:t>B:{x, y}</a:t>
            </a:r>
            <a:endParaRPr lang="en-CA" dirty="0" smtClean="0"/>
          </a:p>
        </p:txBody>
      </p:sp>
      <p:sp>
        <p:nvSpPr>
          <p:cNvPr id="134" name="Oval 133"/>
          <p:cNvSpPr/>
          <p:nvPr/>
        </p:nvSpPr>
        <p:spPr>
          <a:xfrm>
            <a:off x="710606" y="4469178"/>
            <a:ext cx="357190" cy="35719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35" name="TextBox 134"/>
          <p:cNvSpPr txBox="1"/>
          <p:nvPr/>
        </p:nvSpPr>
        <p:spPr>
          <a:xfrm>
            <a:off x="666223" y="485601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x, y</a:t>
            </a:r>
            <a:endParaRPr lang="en-CA" dirty="0"/>
          </a:p>
        </p:txBody>
      </p:sp>
      <p:sp>
        <p:nvSpPr>
          <p:cNvPr id="136" name="TextBox 135"/>
          <p:cNvSpPr txBox="1"/>
          <p:nvPr/>
        </p:nvSpPr>
        <p:spPr>
          <a:xfrm>
            <a:off x="285720" y="3826236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CLIENT</a:t>
            </a:r>
            <a:endParaRPr lang="en-CA" dirty="0"/>
          </a:p>
        </p:txBody>
      </p:sp>
      <p:sp>
        <p:nvSpPr>
          <p:cNvPr id="137" name="TextBox 136"/>
          <p:cNvSpPr txBox="1"/>
          <p:nvPr/>
        </p:nvSpPr>
        <p:spPr>
          <a:xfrm>
            <a:off x="1789997" y="3528342"/>
            <a:ext cx="893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SERVER</a:t>
            </a:r>
            <a:endParaRPr lang="en-CA" dirty="0"/>
          </a:p>
        </p:txBody>
      </p:sp>
      <p:sp>
        <p:nvSpPr>
          <p:cNvPr id="139" name="Rectangle 138"/>
          <p:cNvSpPr/>
          <p:nvPr/>
        </p:nvSpPr>
        <p:spPr>
          <a:xfrm>
            <a:off x="3218757" y="4183426"/>
            <a:ext cx="1000132" cy="20002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40" name="Oval 139"/>
          <p:cNvSpPr/>
          <p:nvPr/>
        </p:nvSpPr>
        <p:spPr>
          <a:xfrm>
            <a:off x="3718823" y="5385730"/>
            <a:ext cx="357190" cy="35719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</a:t>
            </a:r>
            <a:endParaRPr lang="en-CA" dirty="0"/>
          </a:p>
        </p:txBody>
      </p:sp>
      <p:sp>
        <p:nvSpPr>
          <p:cNvPr id="141" name="TextBox 140"/>
          <p:cNvSpPr txBox="1"/>
          <p:nvPr/>
        </p:nvSpPr>
        <p:spPr>
          <a:xfrm>
            <a:off x="3218757" y="538573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x, y</a:t>
            </a:r>
            <a:endParaRPr lang="en-CA" dirty="0"/>
          </a:p>
        </p:txBody>
      </p:sp>
      <p:sp>
        <p:nvSpPr>
          <p:cNvPr id="142" name="TextBox 141"/>
          <p:cNvSpPr txBox="1"/>
          <p:nvPr/>
        </p:nvSpPr>
        <p:spPr>
          <a:xfrm>
            <a:off x="3376119" y="482636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A:{x, y}</a:t>
            </a:r>
            <a:endParaRPr lang="en-CA" dirty="0"/>
          </a:p>
        </p:txBody>
      </p:sp>
      <p:sp>
        <p:nvSpPr>
          <p:cNvPr id="144" name="Oval 143"/>
          <p:cNvSpPr/>
          <p:nvPr/>
        </p:nvSpPr>
        <p:spPr>
          <a:xfrm>
            <a:off x="3681806" y="4469178"/>
            <a:ext cx="357190" cy="35719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45" name="Oval 144"/>
          <p:cNvSpPr/>
          <p:nvPr/>
        </p:nvSpPr>
        <p:spPr>
          <a:xfrm>
            <a:off x="718427" y="5313519"/>
            <a:ext cx="357190" cy="35719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</a:t>
            </a:r>
            <a:endParaRPr lang="en-CA" dirty="0"/>
          </a:p>
        </p:txBody>
      </p:sp>
      <p:sp>
        <p:nvSpPr>
          <p:cNvPr id="150" name="TextBox 149"/>
          <p:cNvSpPr txBox="1"/>
          <p:nvPr/>
        </p:nvSpPr>
        <p:spPr>
          <a:xfrm>
            <a:off x="3211882" y="3826236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CLIENT 2</a:t>
            </a:r>
            <a:endParaRPr lang="en-CA" dirty="0"/>
          </a:p>
        </p:txBody>
      </p:sp>
      <p:sp>
        <p:nvSpPr>
          <p:cNvPr id="159" name="Oval 158"/>
          <p:cNvSpPr/>
          <p:nvPr/>
        </p:nvSpPr>
        <p:spPr>
          <a:xfrm>
            <a:off x="285720" y="4469178"/>
            <a:ext cx="357190" cy="357190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161" name="Elbow Connector 160"/>
          <p:cNvCxnSpPr>
            <a:stCxn id="159" idx="0"/>
            <a:endCxn id="134" idx="0"/>
          </p:cNvCxnSpPr>
          <p:nvPr/>
        </p:nvCxnSpPr>
        <p:spPr>
          <a:xfrm rot="5400000" flipH="1" flipV="1">
            <a:off x="676758" y="4256735"/>
            <a:ext cx="1588" cy="424886"/>
          </a:xfrm>
          <a:prstGeom prst="bentConnector3">
            <a:avLst>
              <a:gd name="adj1" fmla="val 107586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135" idx="3"/>
            <a:endCxn id="132" idx="1"/>
          </p:cNvCxnSpPr>
          <p:nvPr/>
        </p:nvCxnSpPr>
        <p:spPr>
          <a:xfrm>
            <a:off x="1165078" y="5040682"/>
            <a:ext cx="7101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hape 165"/>
          <p:cNvCxnSpPr>
            <a:stCxn id="132" idx="0"/>
            <a:endCxn id="168" idx="1"/>
          </p:cNvCxnSpPr>
          <p:nvPr/>
        </p:nvCxnSpPr>
        <p:spPr>
          <a:xfrm rot="16200000" flipV="1">
            <a:off x="1678762" y="4290582"/>
            <a:ext cx="714380" cy="357191"/>
          </a:xfrm>
          <a:prstGeom prst="bentConnector4">
            <a:avLst>
              <a:gd name="adj1" fmla="val 27484"/>
              <a:gd name="adj2" fmla="val 19633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/>
          <p:cNvSpPr/>
          <p:nvPr/>
        </p:nvSpPr>
        <p:spPr>
          <a:xfrm>
            <a:off x="1857356" y="4040550"/>
            <a:ext cx="71438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4" name="Straight Arrow Connector 173"/>
          <p:cNvCxnSpPr>
            <a:stCxn id="132" idx="2"/>
            <a:endCxn id="131" idx="0"/>
          </p:cNvCxnSpPr>
          <p:nvPr/>
        </p:nvCxnSpPr>
        <p:spPr>
          <a:xfrm rot="5400000">
            <a:off x="2019483" y="5450060"/>
            <a:ext cx="39012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>
            <a:stCxn id="131" idx="3"/>
            <a:endCxn id="142" idx="1"/>
          </p:cNvCxnSpPr>
          <p:nvPr/>
        </p:nvCxnSpPr>
        <p:spPr>
          <a:xfrm flipV="1">
            <a:off x="2464579" y="5011034"/>
            <a:ext cx="911540" cy="8484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4786314" y="4183426"/>
            <a:ext cx="1000132" cy="2000264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0" name="Rectangle 179"/>
          <p:cNvSpPr/>
          <p:nvPr/>
        </p:nvSpPr>
        <p:spPr>
          <a:xfrm>
            <a:off x="6286512" y="3897674"/>
            <a:ext cx="1000132" cy="235745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81" name="TextBox 180"/>
          <p:cNvSpPr txBox="1"/>
          <p:nvPr/>
        </p:nvSpPr>
        <p:spPr>
          <a:xfrm>
            <a:off x="4643438" y="6326566"/>
            <a:ext cx="3234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BROADCAST (otherleave  –  to B)</a:t>
            </a:r>
            <a:endParaRPr lang="en-CA" dirty="0"/>
          </a:p>
        </p:txBody>
      </p:sp>
      <p:sp>
        <p:nvSpPr>
          <p:cNvPr id="182" name="Rectangle 181"/>
          <p:cNvSpPr/>
          <p:nvPr/>
        </p:nvSpPr>
        <p:spPr>
          <a:xfrm>
            <a:off x="6536545" y="564512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BC</a:t>
            </a:r>
            <a:endParaRPr lang="en-CA" dirty="0"/>
          </a:p>
        </p:txBody>
      </p:sp>
      <p:sp>
        <p:nvSpPr>
          <p:cNvPr id="183" name="Rectangle 182"/>
          <p:cNvSpPr/>
          <p:nvPr/>
        </p:nvSpPr>
        <p:spPr>
          <a:xfrm>
            <a:off x="6402599" y="4826368"/>
            <a:ext cx="76795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LEAVE</a:t>
            </a:r>
            <a:endParaRPr lang="en-CA" dirty="0"/>
          </a:p>
        </p:txBody>
      </p:sp>
      <p:sp>
        <p:nvSpPr>
          <p:cNvPr id="184" name="TextBox 183"/>
          <p:cNvSpPr txBox="1"/>
          <p:nvPr/>
        </p:nvSpPr>
        <p:spPr>
          <a:xfrm>
            <a:off x="6367575" y="3897674"/>
            <a:ext cx="83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 </a:t>
            </a:r>
          </a:p>
          <a:p>
            <a:r>
              <a:rPr lang="en-CA" dirty="0" smtClean="0"/>
              <a:t>B:{x, y}</a:t>
            </a:r>
            <a:endParaRPr lang="en-CA" dirty="0" smtClean="0"/>
          </a:p>
        </p:txBody>
      </p:sp>
      <p:sp>
        <p:nvSpPr>
          <p:cNvPr id="186" name="TextBox 185"/>
          <p:cNvSpPr txBox="1"/>
          <p:nvPr/>
        </p:nvSpPr>
        <p:spPr>
          <a:xfrm>
            <a:off x="5058069" y="4856016"/>
            <a:ext cx="766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leaves</a:t>
            </a:r>
            <a:endParaRPr lang="en-CA" dirty="0"/>
          </a:p>
        </p:txBody>
      </p:sp>
      <p:sp>
        <p:nvSpPr>
          <p:cNvPr id="187" name="TextBox 186"/>
          <p:cNvSpPr txBox="1"/>
          <p:nvPr/>
        </p:nvSpPr>
        <p:spPr>
          <a:xfrm>
            <a:off x="4857752" y="3826236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CLIENT</a:t>
            </a:r>
            <a:endParaRPr lang="en-CA" dirty="0"/>
          </a:p>
        </p:txBody>
      </p:sp>
      <p:sp>
        <p:nvSpPr>
          <p:cNvPr id="188" name="TextBox 187"/>
          <p:cNvSpPr txBox="1"/>
          <p:nvPr/>
        </p:nvSpPr>
        <p:spPr>
          <a:xfrm>
            <a:off x="6362029" y="3528342"/>
            <a:ext cx="893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SERVER</a:t>
            </a:r>
            <a:endParaRPr lang="en-CA" dirty="0"/>
          </a:p>
        </p:txBody>
      </p:sp>
      <p:sp>
        <p:nvSpPr>
          <p:cNvPr id="189" name="Rectangle 188"/>
          <p:cNvSpPr/>
          <p:nvPr/>
        </p:nvSpPr>
        <p:spPr>
          <a:xfrm>
            <a:off x="7790789" y="4000504"/>
            <a:ext cx="1000132" cy="20002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0" name="Oval 189"/>
          <p:cNvSpPr/>
          <p:nvPr/>
        </p:nvSpPr>
        <p:spPr>
          <a:xfrm>
            <a:off x="8290855" y="5202808"/>
            <a:ext cx="357190" cy="35719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</a:t>
            </a:r>
            <a:endParaRPr lang="en-CA" dirty="0"/>
          </a:p>
        </p:txBody>
      </p:sp>
      <p:sp>
        <p:nvSpPr>
          <p:cNvPr id="191" name="TextBox 190"/>
          <p:cNvSpPr txBox="1"/>
          <p:nvPr/>
        </p:nvSpPr>
        <p:spPr>
          <a:xfrm>
            <a:off x="7790789" y="520280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x, y</a:t>
            </a:r>
            <a:endParaRPr lang="en-CA" dirty="0"/>
          </a:p>
        </p:txBody>
      </p:sp>
      <p:sp>
        <p:nvSpPr>
          <p:cNvPr id="194" name="Oval 193"/>
          <p:cNvSpPr/>
          <p:nvPr/>
        </p:nvSpPr>
        <p:spPr>
          <a:xfrm>
            <a:off x="5290459" y="5313519"/>
            <a:ext cx="357190" cy="35719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B</a:t>
            </a:r>
            <a:endParaRPr lang="en-CA" dirty="0"/>
          </a:p>
        </p:txBody>
      </p:sp>
      <p:sp>
        <p:nvSpPr>
          <p:cNvPr id="195" name="TextBox 194"/>
          <p:cNvSpPr txBox="1"/>
          <p:nvPr/>
        </p:nvSpPr>
        <p:spPr>
          <a:xfrm>
            <a:off x="7783914" y="3643314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CLIENT 2</a:t>
            </a:r>
            <a:endParaRPr lang="en-CA" dirty="0"/>
          </a:p>
        </p:txBody>
      </p:sp>
      <p:sp>
        <p:nvSpPr>
          <p:cNvPr id="196" name="Oval 195"/>
          <p:cNvSpPr/>
          <p:nvPr/>
        </p:nvSpPr>
        <p:spPr>
          <a:xfrm>
            <a:off x="5286380" y="4469178"/>
            <a:ext cx="357190" cy="357190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198" name="Straight Arrow Connector 197"/>
          <p:cNvCxnSpPr>
            <a:stCxn id="186" idx="3"/>
            <a:endCxn id="183" idx="1"/>
          </p:cNvCxnSpPr>
          <p:nvPr/>
        </p:nvCxnSpPr>
        <p:spPr>
          <a:xfrm>
            <a:off x="5824946" y="5040682"/>
            <a:ext cx="57765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hape 198"/>
          <p:cNvCxnSpPr>
            <a:stCxn id="183" idx="0"/>
            <a:endCxn id="200" idx="1"/>
          </p:cNvCxnSpPr>
          <p:nvPr/>
        </p:nvCxnSpPr>
        <p:spPr>
          <a:xfrm rot="16200000" flipV="1">
            <a:off x="6250793" y="4290583"/>
            <a:ext cx="714380" cy="357190"/>
          </a:xfrm>
          <a:prstGeom prst="bentConnector4">
            <a:avLst>
              <a:gd name="adj1" fmla="val 27484"/>
              <a:gd name="adj2" fmla="val 19844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Rectangle 199"/>
          <p:cNvSpPr/>
          <p:nvPr/>
        </p:nvSpPr>
        <p:spPr>
          <a:xfrm>
            <a:off x="6429388" y="4040550"/>
            <a:ext cx="71438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01" name="Straight Arrow Connector 200"/>
          <p:cNvCxnSpPr>
            <a:stCxn id="183" idx="2"/>
            <a:endCxn id="182" idx="0"/>
          </p:cNvCxnSpPr>
          <p:nvPr/>
        </p:nvCxnSpPr>
        <p:spPr>
          <a:xfrm rot="5400000">
            <a:off x="6591514" y="5450060"/>
            <a:ext cx="3901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Elbow Connector 201"/>
          <p:cNvCxnSpPr>
            <a:stCxn id="182" idx="3"/>
            <a:endCxn id="203" idx="2"/>
          </p:cNvCxnSpPr>
          <p:nvPr/>
        </p:nvCxnSpPr>
        <p:spPr>
          <a:xfrm flipV="1">
            <a:off x="7036611" y="4464851"/>
            <a:ext cx="1217227" cy="1394587"/>
          </a:xfrm>
          <a:prstGeom prst="bentConnector3">
            <a:avLst>
              <a:gd name="adj1" fmla="val 4209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Oval 202"/>
          <p:cNvSpPr/>
          <p:nvPr/>
        </p:nvSpPr>
        <p:spPr>
          <a:xfrm>
            <a:off x="8253838" y="4286256"/>
            <a:ext cx="357190" cy="357190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2" name="Rectangle 211"/>
          <p:cNvSpPr/>
          <p:nvPr/>
        </p:nvSpPr>
        <p:spPr>
          <a:xfrm>
            <a:off x="4091184" y="142852"/>
            <a:ext cx="785818" cy="2857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JOIN</a:t>
            </a:r>
            <a:endParaRPr lang="en-CA" dirty="0"/>
          </a:p>
        </p:txBody>
      </p:sp>
      <p:sp>
        <p:nvSpPr>
          <p:cNvPr id="213" name="Rectangle 212"/>
          <p:cNvSpPr/>
          <p:nvPr/>
        </p:nvSpPr>
        <p:spPr>
          <a:xfrm>
            <a:off x="142844" y="3481188"/>
            <a:ext cx="785818" cy="2857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DATA</a:t>
            </a:r>
            <a:endParaRPr lang="en-CA" dirty="0"/>
          </a:p>
        </p:txBody>
      </p:sp>
      <p:sp>
        <p:nvSpPr>
          <p:cNvPr id="214" name="Rectangle 213"/>
          <p:cNvSpPr/>
          <p:nvPr/>
        </p:nvSpPr>
        <p:spPr>
          <a:xfrm>
            <a:off x="4643438" y="3481188"/>
            <a:ext cx="785818" cy="2857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LEAVE</a:t>
            </a: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159</Words>
  <Application>Microsoft Office PowerPoint</Application>
  <PresentationFormat>On-screen Show (4:3)</PresentationFormat>
  <Paragraphs>68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Zen</dc:creator>
  <cp:lastModifiedBy>Dan Zen</cp:lastModifiedBy>
  <cp:revision>19</cp:revision>
  <dcterms:created xsi:type="dcterms:W3CDTF">2015-04-08T19:07:39Z</dcterms:created>
  <dcterms:modified xsi:type="dcterms:W3CDTF">2015-04-08T20:19:43Z</dcterms:modified>
</cp:coreProperties>
</file>