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4807-3F42-440E-804F-0F13CBA8F4D0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E686-752E-4EDA-801B-350D9614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30680" y="838200"/>
            <a:ext cx="16002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Developer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Certificate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7280" y="4343400"/>
            <a:ext cx="1130166" cy="63927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Provisioning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Profile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97280" y="1981200"/>
            <a:ext cx="1130166" cy="6392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Device ID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97280" y="3124200"/>
            <a:ext cx="1130166" cy="6392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 ID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4343400"/>
            <a:ext cx="1130166" cy="63927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Provisioning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Profile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43200" y="1981200"/>
            <a:ext cx="1130166" cy="6392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Device ID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43200" y="3124200"/>
            <a:ext cx="1130166" cy="6392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 ID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5" name="Elbow Connector 14"/>
          <p:cNvCxnSpPr>
            <a:stCxn id="5" idx="1"/>
            <a:endCxn id="7" idx="1"/>
          </p:cNvCxnSpPr>
          <p:nvPr/>
        </p:nvCxnSpPr>
        <p:spPr>
          <a:xfrm rot="10800000" flipV="1">
            <a:off x="1097280" y="1257299"/>
            <a:ext cx="533400" cy="3405739"/>
          </a:xfrm>
          <a:prstGeom prst="bentConnector3">
            <a:avLst>
              <a:gd name="adj1" fmla="val 2276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1"/>
            <a:endCxn id="7" idx="1"/>
          </p:cNvCxnSpPr>
          <p:nvPr/>
        </p:nvCxnSpPr>
        <p:spPr>
          <a:xfrm rot="10800000" flipV="1">
            <a:off x="1097280" y="2300839"/>
            <a:ext cx="1588" cy="2362200"/>
          </a:xfrm>
          <a:prstGeom prst="bentConnector3">
            <a:avLst>
              <a:gd name="adj1" fmla="val 234873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9" idx="1"/>
            <a:endCxn id="7" idx="1"/>
          </p:cNvCxnSpPr>
          <p:nvPr/>
        </p:nvCxnSpPr>
        <p:spPr>
          <a:xfrm rot="10800000" flipV="1">
            <a:off x="1097280" y="3443839"/>
            <a:ext cx="1588" cy="121920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2" idx="0"/>
            <a:endCxn id="7" idx="1"/>
          </p:cNvCxnSpPr>
          <p:nvPr/>
        </p:nvCxnSpPr>
        <p:spPr>
          <a:xfrm rot="16200000" flipH="1" flipV="1">
            <a:off x="861862" y="2216617"/>
            <a:ext cx="2681839" cy="2211003"/>
          </a:xfrm>
          <a:prstGeom prst="bentConnector4">
            <a:avLst>
              <a:gd name="adj1" fmla="val -6371"/>
              <a:gd name="adj2" fmla="val 123834"/>
            </a:avLst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3"/>
            <a:endCxn id="11" idx="3"/>
          </p:cNvCxnSpPr>
          <p:nvPr/>
        </p:nvCxnSpPr>
        <p:spPr>
          <a:xfrm>
            <a:off x="3230880" y="1257300"/>
            <a:ext cx="642486" cy="3405739"/>
          </a:xfrm>
          <a:prstGeom prst="bentConnector3">
            <a:avLst>
              <a:gd name="adj1" fmla="val 1820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2" idx="3"/>
            <a:endCxn id="11" idx="3"/>
          </p:cNvCxnSpPr>
          <p:nvPr/>
        </p:nvCxnSpPr>
        <p:spPr>
          <a:xfrm>
            <a:off x="3873366" y="2300839"/>
            <a:ext cx="1588" cy="2362200"/>
          </a:xfrm>
          <a:prstGeom prst="bentConnector3">
            <a:avLst>
              <a:gd name="adj1" fmla="val 234873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3" idx="3"/>
            <a:endCxn id="11" idx="3"/>
          </p:cNvCxnSpPr>
          <p:nvPr/>
        </p:nvCxnSpPr>
        <p:spPr>
          <a:xfrm>
            <a:off x="3873366" y="3443839"/>
            <a:ext cx="1588" cy="121920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962400" y="5029200"/>
            <a:ext cx="16002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PhoneGap Build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Account Preferences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7" name="Shape 46"/>
          <p:cNvCxnSpPr>
            <a:stCxn id="11" idx="2"/>
            <a:endCxn id="43" idx="1"/>
          </p:cNvCxnSpPr>
          <p:nvPr/>
        </p:nvCxnSpPr>
        <p:spPr>
          <a:xfrm rot="16200000" flipH="1">
            <a:off x="3345380" y="4945579"/>
            <a:ext cx="579923" cy="6541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6248400" y="838200"/>
            <a:ext cx="16002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Distribution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Certificate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688531" y="4343400"/>
            <a:ext cx="1130166" cy="63927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Provisioning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Profile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334451" y="4343400"/>
            <a:ext cx="1130166" cy="63927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Provisioning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Profile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8" name="Elbow Connector 97"/>
          <p:cNvCxnSpPr>
            <a:stCxn id="9" idx="2"/>
            <a:endCxn id="89" idx="0"/>
          </p:cNvCxnSpPr>
          <p:nvPr/>
        </p:nvCxnSpPr>
        <p:spPr>
          <a:xfrm rot="16200000" flipH="1">
            <a:off x="3668027" y="1757812"/>
            <a:ext cx="579923" cy="4591251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88" idx="1"/>
            <a:endCxn id="89" idx="1"/>
          </p:cNvCxnSpPr>
          <p:nvPr/>
        </p:nvCxnSpPr>
        <p:spPr>
          <a:xfrm rot="10800000" flipV="1">
            <a:off x="5688532" y="1257299"/>
            <a:ext cx="559869" cy="3405739"/>
          </a:xfrm>
          <a:prstGeom prst="bentConnector3">
            <a:avLst>
              <a:gd name="adj1" fmla="val 140831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88" idx="3"/>
            <a:endCxn id="90" idx="3"/>
          </p:cNvCxnSpPr>
          <p:nvPr/>
        </p:nvCxnSpPr>
        <p:spPr>
          <a:xfrm>
            <a:off x="7848600" y="1257300"/>
            <a:ext cx="616017" cy="3405739"/>
          </a:xfrm>
          <a:prstGeom prst="bentConnector3">
            <a:avLst>
              <a:gd name="adj1" fmla="val 137109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13" idx="2"/>
            <a:endCxn id="90" idx="0"/>
          </p:cNvCxnSpPr>
          <p:nvPr/>
        </p:nvCxnSpPr>
        <p:spPr>
          <a:xfrm rot="16200000" flipH="1">
            <a:off x="5313947" y="1757812"/>
            <a:ext cx="579923" cy="4591251"/>
          </a:xfrm>
          <a:prstGeom prst="bentConnector3">
            <a:avLst>
              <a:gd name="adj1" fmla="val 30083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6400800" y="5486399"/>
            <a:ext cx="1219200" cy="838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Loader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0" name="Shape 129"/>
          <p:cNvCxnSpPr>
            <a:stCxn id="89" idx="2"/>
            <a:endCxn id="43" idx="3"/>
          </p:cNvCxnSpPr>
          <p:nvPr/>
        </p:nvCxnSpPr>
        <p:spPr>
          <a:xfrm rot="5400000">
            <a:off x="5618146" y="4927131"/>
            <a:ext cx="579923" cy="691014"/>
          </a:xfrm>
          <a:prstGeom prst="bent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le 137"/>
          <p:cNvSpPr/>
          <p:nvPr/>
        </p:nvSpPr>
        <p:spPr>
          <a:xfrm>
            <a:off x="7909560" y="5486399"/>
            <a:ext cx="853440" cy="838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iTunes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Store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2" name="Elbow Connector 141"/>
          <p:cNvCxnSpPr>
            <a:stCxn id="124" idx="3"/>
            <a:endCxn id="138" idx="1"/>
          </p:cNvCxnSpPr>
          <p:nvPr/>
        </p:nvCxnSpPr>
        <p:spPr>
          <a:xfrm>
            <a:off x="7620000" y="5905499"/>
            <a:ext cx="289560" cy="1588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ounded Rectangle 144"/>
          <p:cNvSpPr/>
          <p:nvPr/>
        </p:nvSpPr>
        <p:spPr>
          <a:xfrm>
            <a:off x="1965960" y="5486400"/>
            <a:ext cx="1005840" cy="838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iTunes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Desktop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0" name="Elbow Connector 159"/>
          <p:cNvCxnSpPr>
            <a:stCxn id="5" idx="0"/>
            <a:endCxn id="43" idx="0"/>
          </p:cNvCxnSpPr>
          <p:nvPr/>
        </p:nvCxnSpPr>
        <p:spPr>
          <a:xfrm rot="16200000" flipH="1">
            <a:off x="1501140" y="1767840"/>
            <a:ext cx="4191000" cy="2331720"/>
          </a:xfrm>
          <a:prstGeom prst="bentConnector3">
            <a:avLst>
              <a:gd name="adj1" fmla="val -54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11" idx="1"/>
            <a:endCxn id="145" idx="0"/>
          </p:cNvCxnSpPr>
          <p:nvPr/>
        </p:nvCxnSpPr>
        <p:spPr>
          <a:xfrm rot="10800000" flipV="1">
            <a:off x="2468880" y="4663038"/>
            <a:ext cx="274320" cy="8233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>
            <a:off x="457200" y="5486400"/>
            <a:ext cx="1234440" cy="838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iPhone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iPod / iPad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2" name="Elbow Connector 191"/>
          <p:cNvCxnSpPr>
            <a:stCxn id="145" idx="1"/>
            <a:endCxn id="187" idx="3"/>
          </p:cNvCxnSpPr>
          <p:nvPr/>
        </p:nvCxnSpPr>
        <p:spPr>
          <a:xfrm rot="10800000">
            <a:off x="1691640" y="5905500"/>
            <a:ext cx="27432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/>
          <p:nvPr/>
        </p:nvCxnSpPr>
        <p:spPr>
          <a:xfrm rot="16200000" flipH="1">
            <a:off x="5924550" y="5238749"/>
            <a:ext cx="228599" cy="1943100"/>
          </a:xfrm>
          <a:prstGeom prst="bentConnector3">
            <a:avLst>
              <a:gd name="adj1" fmla="val 20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/>
          <p:cNvCxnSpPr>
            <a:stCxn id="43" idx="2"/>
            <a:endCxn id="145" idx="2"/>
          </p:cNvCxnSpPr>
          <p:nvPr/>
        </p:nvCxnSpPr>
        <p:spPr>
          <a:xfrm rot="5400000">
            <a:off x="3501390" y="5063490"/>
            <a:ext cx="228600" cy="2293620"/>
          </a:xfrm>
          <a:prstGeom prst="bentConnector3">
            <a:avLst>
              <a:gd name="adj1" fmla="val 2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152400" y="152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iOS Certificates, Identifiers &amp; Profiles Porta</a:t>
            </a:r>
            <a:r>
              <a:rPr lang="en-US" dirty="0"/>
              <a:t>l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52400" y="457200"/>
            <a:ext cx="1710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developer.apple.com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553200" y="1752600"/>
            <a:ext cx="1013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$100 / Year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613289" y="4035623"/>
            <a:ext cx="930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must redo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371600" y="4964668"/>
            <a:ext cx="52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etc.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628823" y="4964668"/>
            <a:ext cx="52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etc.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13" name="Elbow Connector 212"/>
          <p:cNvCxnSpPr/>
          <p:nvPr/>
        </p:nvCxnSpPr>
        <p:spPr>
          <a:xfrm rot="5400000">
            <a:off x="3924300" y="1943100"/>
            <a:ext cx="4191000" cy="1981200"/>
          </a:xfrm>
          <a:prstGeom prst="bentConnector3">
            <a:avLst>
              <a:gd name="adj1" fmla="val -5369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525753" y="1524000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additional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186415" y="6468177"/>
            <a:ext cx="157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Dan Zen / Sheridan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 Zen</cp:lastModifiedBy>
  <cp:revision>20</cp:revision>
  <dcterms:created xsi:type="dcterms:W3CDTF">2012-02-07T03:08:05Z</dcterms:created>
  <dcterms:modified xsi:type="dcterms:W3CDTF">2015-03-11T19:02:36Z</dcterms:modified>
</cp:coreProperties>
</file>