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6" y="-1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4807-3F42-440E-804F-0F13CBA8F4D0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E686-752E-4EDA-801B-350D96144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4807-3F42-440E-804F-0F13CBA8F4D0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E686-752E-4EDA-801B-350D96144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4807-3F42-440E-804F-0F13CBA8F4D0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E686-752E-4EDA-801B-350D96144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4807-3F42-440E-804F-0F13CBA8F4D0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E686-752E-4EDA-801B-350D96144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4807-3F42-440E-804F-0F13CBA8F4D0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E686-752E-4EDA-801B-350D96144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4807-3F42-440E-804F-0F13CBA8F4D0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E686-752E-4EDA-801B-350D96144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4807-3F42-440E-804F-0F13CBA8F4D0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E686-752E-4EDA-801B-350D96144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4807-3F42-440E-804F-0F13CBA8F4D0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E686-752E-4EDA-801B-350D96144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4807-3F42-440E-804F-0F13CBA8F4D0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E686-752E-4EDA-801B-350D96144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4807-3F42-440E-804F-0F13CBA8F4D0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E686-752E-4EDA-801B-350D96144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4807-3F42-440E-804F-0F13CBA8F4D0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E686-752E-4EDA-801B-350D96144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44807-3F42-440E-804F-0F13CBA8F4D0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DE686-752E-4EDA-801B-350D96144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630680" y="838200"/>
            <a:ext cx="1600200" cy="838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Developer</a:t>
            </a:r>
          </a:p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Certificate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097280" y="4343400"/>
            <a:ext cx="1130166" cy="63927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Provisioning</a:t>
            </a:r>
          </a:p>
          <a:p>
            <a:pPr algn="ctr"/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Profile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97280" y="1981200"/>
            <a:ext cx="1130166" cy="63927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Device ID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097280" y="3124200"/>
            <a:ext cx="1130166" cy="63927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 ID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743200" y="4343400"/>
            <a:ext cx="1130166" cy="63927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Provisioning</a:t>
            </a:r>
          </a:p>
          <a:p>
            <a:pPr algn="ctr"/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Profile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743200" y="1981200"/>
            <a:ext cx="1130166" cy="63927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Device ID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743200" y="3124200"/>
            <a:ext cx="1130166" cy="63927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 ID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5" name="Elbow Connector 14"/>
          <p:cNvCxnSpPr>
            <a:stCxn id="5" idx="1"/>
            <a:endCxn id="7" idx="1"/>
          </p:cNvCxnSpPr>
          <p:nvPr/>
        </p:nvCxnSpPr>
        <p:spPr>
          <a:xfrm rot="10800000" flipV="1">
            <a:off x="1097280" y="1257299"/>
            <a:ext cx="533400" cy="3405739"/>
          </a:xfrm>
          <a:prstGeom prst="bentConnector3">
            <a:avLst>
              <a:gd name="adj1" fmla="val 22766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8" idx="1"/>
            <a:endCxn id="7" idx="1"/>
          </p:cNvCxnSpPr>
          <p:nvPr/>
        </p:nvCxnSpPr>
        <p:spPr>
          <a:xfrm rot="10800000" flipV="1">
            <a:off x="1097280" y="2300839"/>
            <a:ext cx="1588" cy="2362200"/>
          </a:xfrm>
          <a:prstGeom prst="bentConnector3">
            <a:avLst>
              <a:gd name="adj1" fmla="val 2348735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9" idx="1"/>
            <a:endCxn id="7" idx="1"/>
          </p:cNvCxnSpPr>
          <p:nvPr/>
        </p:nvCxnSpPr>
        <p:spPr>
          <a:xfrm rot="10800000" flipV="1">
            <a:off x="1097280" y="3443839"/>
            <a:ext cx="1588" cy="1219200"/>
          </a:xfrm>
          <a:prstGeom prst="bentConnector3">
            <a:avLst>
              <a:gd name="adj1" fmla="val 1439546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>
            <a:stCxn id="12" idx="0"/>
            <a:endCxn id="7" idx="1"/>
          </p:cNvCxnSpPr>
          <p:nvPr/>
        </p:nvCxnSpPr>
        <p:spPr>
          <a:xfrm rot="16200000" flipH="1" flipV="1">
            <a:off x="861862" y="2216617"/>
            <a:ext cx="2681839" cy="2211003"/>
          </a:xfrm>
          <a:prstGeom prst="bentConnector4">
            <a:avLst>
              <a:gd name="adj1" fmla="val -6371"/>
              <a:gd name="adj2" fmla="val 123834"/>
            </a:avLst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5" idx="3"/>
            <a:endCxn id="11" idx="3"/>
          </p:cNvCxnSpPr>
          <p:nvPr/>
        </p:nvCxnSpPr>
        <p:spPr>
          <a:xfrm>
            <a:off x="3230880" y="1257300"/>
            <a:ext cx="642486" cy="3405739"/>
          </a:xfrm>
          <a:prstGeom prst="bentConnector3">
            <a:avLst>
              <a:gd name="adj1" fmla="val 18202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12" idx="3"/>
            <a:endCxn id="11" idx="3"/>
          </p:cNvCxnSpPr>
          <p:nvPr/>
        </p:nvCxnSpPr>
        <p:spPr>
          <a:xfrm>
            <a:off x="3873366" y="2300839"/>
            <a:ext cx="1588" cy="2362200"/>
          </a:xfrm>
          <a:prstGeom prst="bentConnector3">
            <a:avLst>
              <a:gd name="adj1" fmla="val 2348735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13" idx="3"/>
            <a:endCxn id="11" idx="3"/>
          </p:cNvCxnSpPr>
          <p:nvPr/>
        </p:nvCxnSpPr>
        <p:spPr>
          <a:xfrm>
            <a:off x="3873366" y="3443839"/>
            <a:ext cx="1588" cy="1219200"/>
          </a:xfrm>
          <a:prstGeom prst="bentConnector3">
            <a:avLst>
              <a:gd name="adj1" fmla="val 1439546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3962400" y="5029200"/>
            <a:ext cx="1600200" cy="1066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PhoneGap Build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Account Preferences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47" name="Shape 46"/>
          <p:cNvCxnSpPr>
            <a:stCxn id="11" idx="2"/>
            <a:endCxn id="43" idx="1"/>
          </p:cNvCxnSpPr>
          <p:nvPr/>
        </p:nvCxnSpPr>
        <p:spPr>
          <a:xfrm rot="16200000" flipH="1">
            <a:off x="3345380" y="4945579"/>
            <a:ext cx="579923" cy="65411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ounded Rectangle 87"/>
          <p:cNvSpPr/>
          <p:nvPr/>
        </p:nvSpPr>
        <p:spPr>
          <a:xfrm>
            <a:off x="6248400" y="838200"/>
            <a:ext cx="1600200" cy="838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Distribution</a:t>
            </a:r>
          </a:p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Certificate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5688531" y="4343400"/>
            <a:ext cx="1130166" cy="63927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Provisioning</a:t>
            </a:r>
          </a:p>
          <a:p>
            <a:pPr algn="ctr"/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Profile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7334451" y="4343400"/>
            <a:ext cx="1130166" cy="63927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Provisioning</a:t>
            </a:r>
          </a:p>
          <a:p>
            <a:pPr algn="ctr"/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Profile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98" name="Elbow Connector 97"/>
          <p:cNvCxnSpPr>
            <a:stCxn id="9" idx="2"/>
            <a:endCxn id="89" idx="0"/>
          </p:cNvCxnSpPr>
          <p:nvPr/>
        </p:nvCxnSpPr>
        <p:spPr>
          <a:xfrm rot="16200000" flipH="1">
            <a:off x="3668027" y="1757812"/>
            <a:ext cx="579923" cy="4591251"/>
          </a:xfrm>
          <a:prstGeom prst="bentConnector3">
            <a:avLst>
              <a:gd name="adj1" fmla="val 50000"/>
            </a:avLst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lbow Connector 99"/>
          <p:cNvCxnSpPr>
            <a:stCxn id="88" idx="1"/>
            <a:endCxn id="89" idx="1"/>
          </p:cNvCxnSpPr>
          <p:nvPr/>
        </p:nvCxnSpPr>
        <p:spPr>
          <a:xfrm rot="10800000" flipV="1">
            <a:off x="5688532" y="1257299"/>
            <a:ext cx="559869" cy="3405739"/>
          </a:xfrm>
          <a:prstGeom prst="bentConnector3">
            <a:avLst>
              <a:gd name="adj1" fmla="val 140831"/>
            </a:avLst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lbow Connector 101"/>
          <p:cNvCxnSpPr>
            <a:stCxn id="88" idx="3"/>
            <a:endCxn id="90" idx="3"/>
          </p:cNvCxnSpPr>
          <p:nvPr/>
        </p:nvCxnSpPr>
        <p:spPr>
          <a:xfrm>
            <a:off x="7848600" y="1257300"/>
            <a:ext cx="616017" cy="3405739"/>
          </a:xfrm>
          <a:prstGeom prst="bentConnector3">
            <a:avLst>
              <a:gd name="adj1" fmla="val 137109"/>
            </a:avLst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>
            <a:stCxn id="13" idx="2"/>
            <a:endCxn id="90" idx="0"/>
          </p:cNvCxnSpPr>
          <p:nvPr/>
        </p:nvCxnSpPr>
        <p:spPr>
          <a:xfrm rot="16200000" flipH="1">
            <a:off x="5313947" y="1757812"/>
            <a:ext cx="579923" cy="4591251"/>
          </a:xfrm>
          <a:prstGeom prst="bentConnector3">
            <a:avLst>
              <a:gd name="adj1" fmla="val 30083"/>
            </a:avLst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ounded Rectangle 123"/>
          <p:cNvSpPr/>
          <p:nvPr/>
        </p:nvSpPr>
        <p:spPr>
          <a:xfrm>
            <a:off x="6400800" y="5486399"/>
            <a:ext cx="1219200" cy="8382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Application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Loader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30" name="Shape 129"/>
          <p:cNvCxnSpPr>
            <a:stCxn id="89" idx="2"/>
            <a:endCxn id="43" idx="3"/>
          </p:cNvCxnSpPr>
          <p:nvPr/>
        </p:nvCxnSpPr>
        <p:spPr>
          <a:xfrm rot="5400000">
            <a:off x="5618146" y="4927131"/>
            <a:ext cx="579923" cy="691014"/>
          </a:xfrm>
          <a:prstGeom prst="bentConnector2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ounded Rectangle 137"/>
          <p:cNvSpPr/>
          <p:nvPr/>
        </p:nvSpPr>
        <p:spPr>
          <a:xfrm>
            <a:off x="7909560" y="5486399"/>
            <a:ext cx="853440" cy="8382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iTunes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Store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42" name="Elbow Connector 141"/>
          <p:cNvCxnSpPr>
            <a:stCxn id="124" idx="3"/>
            <a:endCxn id="138" idx="1"/>
          </p:cNvCxnSpPr>
          <p:nvPr/>
        </p:nvCxnSpPr>
        <p:spPr>
          <a:xfrm>
            <a:off x="7620000" y="5905499"/>
            <a:ext cx="289560" cy="1588"/>
          </a:xfrm>
          <a:prstGeom prst="bentConnector3">
            <a:avLst>
              <a:gd name="adj1" fmla="val 50000"/>
            </a:avLst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ounded Rectangle 144"/>
          <p:cNvSpPr/>
          <p:nvPr/>
        </p:nvSpPr>
        <p:spPr>
          <a:xfrm>
            <a:off x="1965960" y="5486400"/>
            <a:ext cx="1005840" cy="8382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iTunes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Desktop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60" name="Elbow Connector 159"/>
          <p:cNvCxnSpPr>
            <a:stCxn id="5" idx="0"/>
            <a:endCxn id="43" idx="0"/>
          </p:cNvCxnSpPr>
          <p:nvPr/>
        </p:nvCxnSpPr>
        <p:spPr>
          <a:xfrm rot="16200000" flipH="1">
            <a:off x="1501140" y="1767840"/>
            <a:ext cx="4191000" cy="2331720"/>
          </a:xfrm>
          <a:prstGeom prst="bentConnector3">
            <a:avLst>
              <a:gd name="adj1" fmla="val -545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Elbow Connector 175"/>
          <p:cNvCxnSpPr>
            <a:stCxn id="11" idx="1"/>
            <a:endCxn id="145" idx="0"/>
          </p:cNvCxnSpPr>
          <p:nvPr/>
        </p:nvCxnSpPr>
        <p:spPr>
          <a:xfrm rot="10800000" flipV="1">
            <a:off x="2468880" y="4663038"/>
            <a:ext cx="274320" cy="82336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Rounded Rectangle 186"/>
          <p:cNvSpPr/>
          <p:nvPr/>
        </p:nvSpPr>
        <p:spPr>
          <a:xfrm>
            <a:off x="457200" y="5486400"/>
            <a:ext cx="1234440" cy="8382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iPhone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iPod / iPad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92" name="Elbow Connector 191"/>
          <p:cNvCxnSpPr>
            <a:stCxn id="145" idx="1"/>
            <a:endCxn id="187" idx="3"/>
          </p:cNvCxnSpPr>
          <p:nvPr/>
        </p:nvCxnSpPr>
        <p:spPr>
          <a:xfrm rot="10800000">
            <a:off x="1691640" y="5905500"/>
            <a:ext cx="27432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Elbow Connector 196"/>
          <p:cNvCxnSpPr/>
          <p:nvPr/>
        </p:nvCxnSpPr>
        <p:spPr>
          <a:xfrm rot="16200000" flipH="1">
            <a:off x="5924550" y="5238749"/>
            <a:ext cx="228599" cy="1943100"/>
          </a:xfrm>
          <a:prstGeom prst="bentConnector3">
            <a:avLst>
              <a:gd name="adj1" fmla="val 200000"/>
            </a:avLst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Elbow Connector 198"/>
          <p:cNvCxnSpPr>
            <a:stCxn id="43" idx="2"/>
            <a:endCxn id="145" idx="2"/>
          </p:cNvCxnSpPr>
          <p:nvPr/>
        </p:nvCxnSpPr>
        <p:spPr>
          <a:xfrm rot="5400000">
            <a:off x="3501390" y="5063490"/>
            <a:ext cx="228600" cy="2293620"/>
          </a:xfrm>
          <a:prstGeom prst="bentConnector3">
            <a:avLst>
              <a:gd name="adj1" fmla="val 2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152400" y="1524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iOS Certificates, Identifiers &amp; Profiles Porta</a:t>
            </a:r>
            <a:r>
              <a:rPr lang="en-US" dirty="0"/>
              <a:t>l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152400" y="457200"/>
            <a:ext cx="17109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developer.apple.com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6553200" y="1752600"/>
            <a:ext cx="1013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$100 / Year</a:t>
            </a:r>
            <a:endParaRPr lang="en-US" sz="1400" dirty="0">
              <a:solidFill>
                <a:srgbClr val="FFC000"/>
              </a:solidFill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6613289" y="4035623"/>
            <a:ext cx="9305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must redo</a:t>
            </a:r>
            <a:endParaRPr lang="en-US" sz="1400" dirty="0">
              <a:solidFill>
                <a:srgbClr val="FFC000"/>
              </a:solidFill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1371600" y="4964668"/>
            <a:ext cx="528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etc.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7628823" y="4964668"/>
            <a:ext cx="528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etc.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13" name="Elbow Connector 212"/>
          <p:cNvCxnSpPr/>
          <p:nvPr/>
        </p:nvCxnSpPr>
        <p:spPr>
          <a:xfrm rot="5400000">
            <a:off x="3924300" y="1943100"/>
            <a:ext cx="4191000" cy="1981200"/>
          </a:xfrm>
          <a:prstGeom prst="bentConnector3">
            <a:avLst>
              <a:gd name="adj1" fmla="val -5369"/>
            </a:avLst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TextBox 220"/>
          <p:cNvSpPr txBox="1"/>
          <p:nvPr/>
        </p:nvSpPr>
        <p:spPr>
          <a:xfrm>
            <a:off x="525753" y="1524000"/>
            <a:ext cx="9220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additional</a:t>
            </a:r>
            <a:endParaRPr lang="en-US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7186415" y="6468177"/>
            <a:ext cx="15765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Dan Zen / Sheridan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57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</dc:creator>
  <cp:lastModifiedBy>Dan Zen</cp:lastModifiedBy>
  <cp:revision>20</cp:revision>
  <dcterms:created xsi:type="dcterms:W3CDTF">2012-02-07T03:08:05Z</dcterms:created>
  <dcterms:modified xsi:type="dcterms:W3CDTF">2015-03-11T19:02:36Z</dcterms:modified>
</cp:coreProperties>
</file>