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4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7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9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1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33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6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7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597" autoAdjust="0"/>
  </p:normalViewPr>
  <p:slideViewPr>
    <p:cSldViewPr>
      <p:cViewPr varScale="1">
        <p:scale>
          <a:sx n="83" d="100"/>
          <a:sy n="83" d="100"/>
        </p:scale>
        <p:origin x="-134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A43D-1C36-49D2-9AEC-B3E49234CA9D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9D10B-83B8-4663-853D-39FD71A17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4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7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9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1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33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6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7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9D10B-83B8-4663-853D-39FD71A17E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7" indent="0">
              <a:buNone/>
              <a:defRPr sz="1600" b="1"/>
            </a:lvl4pPr>
            <a:lvl5pPr marL="1828689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6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7" indent="0">
              <a:buNone/>
              <a:defRPr sz="1600" b="1"/>
            </a:lvl4pPr>
            <a:lvl5pPr marL="1828689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6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4" indent="0">
              <a:buNone/>
              <a:defRPr sz="1000"/>
            </a:lvl3pPr>
            <a:lvl4pPr marL="1371517" indent="0">
              <a:buNone/>
              <a:defRPr sz="900"/>
            </a:lvl4pPr>
            <a:lvl5pPr marL="1828689" indent="0">
              <a:buNone/>
              <a:defRPr sz="900"/>
            </a:lvl5pPr>
            <a:lvl6pPr marL="2285861" indent="0">
              <a:buNone/>
              <a:defRPr sz="900"/>
            </a:lvl6pPr>
            <a:lvl7pPr marL="2743033" indent="0">
              <a:buNone/>
              <a:defRPr sz="900"/>
            </a:lvl7pPr>
            <a:lvl8pPr marL="3200206" indent="0">
              <a:buNone/>
              <a:defRPr sz="900"/>
            </a:lvl8pPr>
            <a:lvl9pPr marL="36573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4" indent="0">
              <a:buNone/>
              <a:defRPr sz="2400"/>
            </a:lvl3pPr>
            <a:lvl4pPr marL="1371517" indent="0">
              <a:buNone/>
              <a:defRPr sz="2000"/>
            </a:lvl4pPr>
            <a:lvl5pPr marL="1828689" indent="0">
              <a:buNone/>
              <a:defRPr sz="2000"/>
            </a:lvl5pPr>
            <a:lvl6pPr marL="2285861" indent="0">
              <a:buNone/>
              <a:defRPr sz="2000"/>
            </a:lvl6pPr>
            <a:lvl7pPr marL="2743033" indent="0">
              <a:buNone/>
              <a:defRPr sz="2000"/>
            </a:lvl7pPr>
            <a:lvl8pPr marL="3200206" indent="0">
              <a:buNone/>
              <a:defRPr sz="2000"/>
            </a:lvl8pPr>
            <a:lvl9pPr marL="36573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4" indent="0">
              <a:buNone/>
              <a:defRPr sz="1000"/>
            </a:lvl3pPr>
            <a:lvl4pPr marL="1371517" indent="0">
              <a:buNone/>
              <a:defRPr sz="900"/>
            </a:lvl4pPr>
            <a:lvl5pPr marL="1828689" indent="0">
              <a:buNone/>
              <a:defRPr sz="900"/>
            </a:lvl5pPr>
            <a:lvl6pPr marL="2285861" indent="0">
              <a:buNone/>
              <a:defRPr sz="900"/>
            </a:lvl6pPr>
            <a:lvl7pPr marL="2743033" indent="0">
              <a:buNone/>
              <a:defRPr sz="900"/>
            </a:lvl7pPr>
            <a:lvl8pPr marL="3200206" indent="0">
              <a:buNone/>
              <a:defRPr sz="900"/>
            </a:lvl8pPr>
            <a:lvl9pPr marL="36573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5" indent="-285732" algn="l" defTabSz="9143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1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5" indent="-228586" algn="l" defTabSz="9143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7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9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1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4" indent="-228586" algn="l" defTabSz="9143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9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ocuments\dan\talks\abstraction\01_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 descr="D:\Documents\dan\talks\abstraction\10A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D:\Documents\dan\talks\abstraction\10B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D:\Documents\dan\talks\abstraction\10C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D:\Documents\dan\talks\abstraction\10D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D:\Documents\dan\talks\abstraction\10E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39200" y="609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D:\Documents\dan\talks\abstraction\10F_op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dan\talks\abstraction\11_teach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dan\talks\abstraction\12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dan\talks\abstraction\02_abstra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an\talks\abstraction\03_mechanic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dan\talks\abstraction\04_mechanic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an\talks\abstraction\05_mechanic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dan\talks\abstraction\06_com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dan\talks\abstraction\07_classifi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an\talks\abstraction\08_effec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dan\talks\abstraction\09_la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</Words>
  <Application>Microsoft Office PowerPoint</Application>
  <PresentationFormat>On-screen Show (4:3)</PresentationFormat>
  <Paragraphs>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Zen</dc:creator>
  <cp:lastModifiedBy>Dan Zen</cp:lastModifiedBy>
  <cp:revision>57</cp:revision>
  <dcterms:created xsi:type="dcterms:W3CDTF">2006-08-16T00:00:00Z</dcterms:created>
  <dcterms:modified xsi:type="dcterms:W3CDTF">2018-09-25T15:14:07Z</dcterms:modified>
</cp:coreProperties>
</file>